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3" r:id="rId4"/>
    <p:sldId id="264" r:id="rId5"/>
    <p:sldId id="260" r:id="rId6"/>
    <p:sldId id="265" r:id="rId7"/>
    <p:sldId id="266" r:id="rId8"/>
    <p:sldId id="267" r:id="rId9"/>
    <p:sldId id="268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2463B-D1F1-E5DE-1D90-660F54EA6685}" v="464" dt="2023-10-04T08:19:23.453"/>
    <p1510:client id="{EA7A5CE0-21E2-BC3C-0D21-3DE43803D704}" v="82" dt="2023-10-04T07:30:32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0AE7D4-5057-489F-AD5C-2D040646D593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2B9809-3B90-4CDE-8E8C-0010118096E7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Calibri"/>
              <a:ea typeface="Calibri"/>
              <a:cs typeface="Calibri"/>
            </a:rPr>
            <a:t>SELENIUM</a:t>
          </a:r>
          <a:endParaRPr lang="en-US" dirty="0"/>
        </a:p>
      </dgm:t>
    </dgm:pt>
    <dgm:pt modelId="{BA4F4A0E-5FB0-43AF-B2DD-32FE1323B1EB}" type="parTrans" cxnId="{1D42A79E-D2B8-46AD-A077-A8DAB314F6E7}">
      <dgm:prSet/>
      <dgm:spPr/>
      <dgm:t>
        <a:bodyPr/>
        <a:lstStyle/>
        <a:p>
          <a:endParaRPr lang="en-US"/>
        </a:p>
      </dgm:t>
    </dgm:pt>
    <dgm:pt modelId="{1BF8C4C8-057A-4F18-912A-05DE0ECC3393}" type="sibTrans" cxnId="{1D42A79E-D2B8-46AD-A077-A8DAB314F6E7}">
      <dgm:prSet/>
      <dgm:spPr/>
      <dgm:t>
        <a:bodyPr/>
        <a:lstStyle/>
        <a:p>
          <a:endParaRPr lang="en-US"/>
        </a:p>
      </dgm:t>
    </dgm:pt>
    <dgm:pt modelId="{27941A31-CA36-46BD-95A9-AD9813FC097D}">
      <dgm:prSet/>
      <dgm:spPr/>
      <dgm:t>
        <a:bodyPr/>
        <a:lstStyle/>
        <a:p>
          <a:pPr rtl="0"/>
          <a:r>
            <a:rPr lang="en-US" dirty="0"/>
            <a:t> </a:t>
          </a:r>
          <a:r>
            <a:rPr lang="en-US" dirty="0">
              <a:solidFill>
                <a:srgbClr val="000000"/>
              </a:solidFill>
              <a:latin typeface="Calibri"/>
              <a:ea typeface="Calibri"/>
              <a:cs typeface="Calibri"/>
            </a:rPr>
            <a:t>Testing web page using selenium   </a:t>
          </a:r>
        </a:p>
      </dgm:t>
    </dgm:pt>
    <dgm:pt modelId="{3ABEB0B6-03C6-4B7F-8E68-8B7CB43DEF7C}" type="parTrans" cxnId="{F7C05214-AFC3-416F-ACEE-91D28FDB9B2C}">
      <dgm:prSet/>
      <dgm:spPr/>
      <dgm:t>
        <a:bodyPr/>
        <a:lstStyle/>
        <a:p>
          <a:endParaRPr lang="en-US"/>
        </a:p>
      </dgm:t>
    </dgm:pt>
    <dgm:pt modelId="{228370EF-3745-489A-9A41-854A15C23801}" type="sibTrans" cxnId="{F7C05214-AFC3-416F-ACEE-91D28FDB9B2C}">
      <dgm:prSet/>
      <dgm:spPr/>
      <dgm:t>
        <a:bodyPr/>
        <a:lstStyle/>
        <a:p>
          <a:endParaRPr lang="en-US"/>
        </a:p>
      </dgm:t>
    </dgm:pt>
    <dgm:pt modelId="{AA236D43-8E45-4AFD-8BD0-0CA9B286ED55}">
      <dgm:prSet phldr="0"/>
      <dgm:spPr/>
      <dgm:t>
        <a:bodyPr/>
        <a:lstStyle/>
        <a:p>
          <a:r>
            <a:rPr lang="en-US" dirty="0">
              <a:latin typeface="Neue Haas Grotesk Text Pro"/>
              <a:ea typeface="Calibri"/>
              <a:cs typeface="Calibri"/>
            </a:rPr>
            <a:t>Testing</a:t>
          </a:r>
        </a:p>
      </dgm:t>
    </dgm:pt>
    <dgm:pt modelId="{AD6AC3B4-3D1C-414F-81D2-BD3738B162E3}" type="parTrans" cxnId="{79B62B7F-E7DF-42C3-AE29-CB51DC031BA3}">
      <dgm:prSet/>
      <dgm:spPr/>
      <dgm:t>
        <a:bodyPr/>
        <a:lstStyle/>
        <a:p>
          <a:endParaRPr lang="en-US"/>
        </a:p>
      </dgm:t>
    </dgm:pt>
    <dgm:pt modelId="{1C936EC9-1271-4AAD-B7FF-074301F6A7A7}" type="sibTrans" cxnId="{79B62B7F-E7DF-42C3-AE29-CB51DC031BA3}">
      <dgm:prSet/>
      <dgm:spPr/>
      <dgm:t>
        <a:bodyPr/>
        <a:lstStyle/>
        <a:p>
          <a:endParaRPr lang="en-US"/>
        </a:p>
      </dgm:t>
    </dgm:pt>
    <dgm:pt modelId="{823CF2C1-0B7B-426A-99E7-7240F19F6BE2}">
      <dgm:prSet/>
      <dgm:spPr/>
      <dgm:t>
        <a:bodyPr/>
        <a:lstStyle/>
        <a:p>
          <a:pPr rtl="0"/>
          <a:r>
            <a:rPr lang="en-US" dirty="0"/>
            <a:t>Parallel testing organizing code</a:t>
          </a:r>
        </a:p>
      </dgm:t>
    </dgm:pt>
    <dgm:pt modelId="{694EB7B6-C3A2-468B-A17B-B5C98ABB9616}" type="parTrans" cxnId="{504ABAA1-B051-4FCF-88E3-F1366AF742AE}">
      <dgm:prSet/>
      <dgm:spPr/>
      <dgm:t>
        <a:bodyPr/>
        <a:lstStyle/>
        <a:p>
          <a:endParaRPr lang="en-US"/>
        </a:p>
      </dgm:t>
    </dgm:pt>
    <dgm:pt modelId="{AD484761-1777-4761-A68C-630CF9D8B672}" type="sibTrans" cxnId="{504ABAA1-B051-4FCF-88E3-F1366AF742AE}">
      <dgm:prSet/>
      <dgm:spPr/>
      <dgm:t>
        <a:bodyPr/>
        <a:lstStyle/>
        <a:p>
          <a:endParaRPr lang="en-US"/>
        </a:p>
      </dgm:t>
    </dgm:pt>
    <dgm:pt modelId="{248F3053-66A8-4018-8676-56E3B8090001}" type="pres">
      <dgm:prSet presAssocID="{B10AE7D4-5057-489F-AD5C-2D040646D593}" presName="Name0" presStyleCnt="0">
        <dgm:presLayoutVars>
          <dgm:dir/>
          <dgm:animLvl val="lvl"/>
          <dgm:resizeHandles val="exact"/>
        </dgm:presLayoutVars>
      </dgm:prSet>
      <dgm:spPr/>
    </dgm:pt>
    <dgm:pt modelId="{CB67E248-6EB1-4300-B192-C2717F6743B9}" type="pres">
      <dgm:prSet presAssocID="{1C2B9809-3B90-4CDE-8E8C-0010118096E7}" presName="linNode" presStyleCnt="0"/>
      <dgm:spPr/>
    </dgm:pt>
    <dgm:pt modelId="{810F87EC-4C38-4B8C-8C29-A92A3E310114}" type="pres">
      <dgm:prSet presAssocID="{1C2B9809-3B90-4CDE-8E8C-0010118096E7}" presName="parentText" presStyleLbl="solidFgAcc1" presStyleIdx="0" presStyleCnt="2">
        <dgm:presLayoutVars>
          <dgm:chMax val="1"/>
          <dgm:bulletEnabled/>
        </dgm:presLayoutVars>
      </dgm:prSet>
      <dgm:spPr/>
    </dgm:pt>
    <dgm:pt modelId="{E40E1284-0C6D-4563-A5C9-6060B8727E79}" type="pres">
      <dgm:prSet presAssocID="{1C2B9809-3B90-4CDE-8E8C-0010118096E7}" presName="descendantText" presStyleLbl="alignNode1" presStyleIdx="0" presStyleCnt="2">
        <dgm:presLayoutVars>
          <dgm:bulletEnabled/>
        </dgm:presLayoutVars>
      </dgm:prSet>
      <dgm:spPr/>
    </dgm:pt>
    <dgm:pt modelId="{800268DE-3AD7-42AB-9974-E29D0A83BB9F}" type="pres">
      <dgm:prSet presAssocID="{1BF8C4C8-057A-4F18-912A-05DE0ECC3393}" presName="sp" presStyleCnt="0"/>
      <dgm:spPr/>
    </dgm:pt>
    <dgm:pt modelId="{32825FE9-CE86-4D60-9ABE-2C9FD557A5E9}" type="pres">
      <dgm:prSet presAssocID="{AA236D43-8E45-4AFD-8BD0-0CA9B286ED55}" presName="linNode" presStyleCnt="0"/>
      <dgm:spPr/>
    </dgm:pt>
    <dgm:pt modelId="{A120ECC1-E7FD-41CF-8062-8AFF6F799332}" type="pres">
      <dgm:prSet presAssocID="{AA236D43-8E45-4AFD-8BD0-0CA9B286ED55}" presName="parentText" presStyleLbl="solidFgAcc1" presStyleIdx="1" presStyleCnt="2">
        <dgm:presLayoutVars>
          <dgm:chMax val="1"/>
          <dgm:bulletEnabled/>
        </dgm:presLayoutVars>
      </dgm:prSet>
      <dgm:spPr/>
    </dgm:pt>
    <dgm:pt modelId="{31BA43FD-41DA-4593-814F-B9F4C2755B46}" type="pres">
      <dgm:prSet presAssocID="{AA236D43-8E45-4AFD-8BD0-0CA9B286ED55}" presName="descendantText" presStyleLbl="alignNode1" presStyleIdx="1" presStyleCnt="2">
        <dgm:presLayoutVars>
          <dgm:bulletEnabled/>
        </dgm:presLayoutVars>
      </dgm:prSet>
      <dgm:spPr/>
    </dgm:pt>
  </dgm:ptLst>
  <dgm:cxnLst>
    <dgm:cxn modelId="{97392F05-B234-481A-A56E-8F6191115A46}" type="presOf" srcId="{27941A31-CA36-46BD-95A9-AD9813FC097D}" destId="{E40E1284-0C6D-4563-A5C9-6060B8727E79}" srcOrd="0" destOrd="0" presId="urn:microsoft.com/office/officeart/2016/7/layout/VerticalHollowActionList"/>
    <dgm:cxn modelId="{F7C05214-AFC3-416F-ACEE-91D28FDB9B2C}" srcId="{1C2B9809-3B90-4CDE-8E8C-0010118096E7}" destId="{27941A31-CA36-46BD-95A9-AD9813FC097D}" srcOrd="0" destOrd="0" parTransId="{3ABEB0B6-03C6-4B7F-8E68-8B7CB43DEF7C}" sibTransId="{228370EF-3745-489A-9A41-854A15C23801}"/>
    <dgm:cxn modelId="{59B69F15-C6D5-4850-9ECC-A583B2142249}" type="presOf" srcId="{AA236D43-8E45-4AFD-8BD0-0CA9B286ED55}" destId="{A120ECC1-E7FD-41CF-8062-8AFF6F799332}" srcOrd="0" destOrd="0" presId="urn:microsoft.com/office/officeart/2016/7/layout/VerticalHollowActionList"/>
    <dgm:cxn modelId="{8D947934-C909-4F2E-89F9-EA0FAE23B567}" type="presOf" srcId="{823CF2C1-0B7B-426A-99E7-7240F19F6BE2}" destId="{31BA43FD-41DA-4593-814F-B9F4C2755B46}" srcOrd="0" destOrd="0" presId="urn:microsoft.com/office/officeart/2016/7/layout/VerticalHollowActionList"/>
    <dgm:cxn modelId="{3743B136-9FDB-4FA4-8BA4-14C61B8EA679}" type="presOf" srcId="{B10AE7D4-5057-489F-AD5C-2D040646D593}" destId="{248F3053-66A8-4018-8676-56E3B8090001}" srcOrd="0" destOrd="0" presId="urn:microsoft.com/office/officeart/2016/7/layout/VerticalHollowActionList"/>
    <dgm:cxn modelId="{45D7EE3B-4286-4568-9041-B7F00E6DAB1A}" type="presOf" srcId="{1C2B9809-3B90-4CDE-8E8C-0010118096E7}" destId="{810F87EC-4C38-4B8C-8C29-A92A3E310114}" srcOrd="0" destOrd="0" presId="urn:microsoft.com/office/officeart/2016/7/layout/VerticalHollowActionList"/>
    <dgm:cxn modelId="{79B62B7F-E7DF-42C3-AE29-CB51DC031BA3}" srcId="{B10AE7D4-5057-489F-AD5C-2D040646D593}" destId="{AA236D43-8E45-4AFD-8BD0-0CA9B286ED55}" srcOrd="1" destOrd="0" parTransId="{AD6AC3B4-3D1C-414F-81D2-BD3738B162E3}" sibTransId="{1C936EC9-1271-4AAD-B7FF-074301F6A7A7}"/>
    <dgm:cxn modelId="{1D42A79E-D2B8-46AD-A077-A8DAB314F6E7}" srcId="{B10AE7D4-5057-489F-AD5C-2D040646D593}" destId="{1C2B9809-3B90-4CDE-8E8C-0010118096E7}" srcOrd="0" destOrd="0" parTransId="{BA4F4A0E-5FB0-43AF-B2DD-32FE1323B1EB}" sibTransId="{1BF8C4C8-057A-4F18-912A-05DE0ECC3393}"/>
    <dgm:cxn modelId="{504ABAA1-B051-4FCF-88E3-F1366AF742AE}" srcId="{AA236D43-8E45-4AFD-8BD0-0CA9B286ED55}" destId="{823CF2C1-0B7B-426A-99E7-7240F19F6BE2}" srcOrd="0" destOrd="0" parTransId="{694EB7B6-C3A2-468B-A17B-B5C98ABB9616}" sibTransId="{AD484761-1777-4761-A68C-630CF9D8B672}"/>
    <dgm:cxn modelId="{2568C344-1AC9-4654-A09F-0103BF3AF136}" type="presParOf" srcId="{248F3053-66A8-4018-8676-56E3B8090001}" destId="{CB67E248-6EB1-4300-B192-C2717F6743B9}" srcOrd="0" destOrd="0" presId="urn:microsoft.com/office/officeart/2016/7/layout/VerticalHollowActionList"/>
    <dgm:cxn modelId="{05A1687D-35B1-45A9-880F-5AA929386837}" type="presParOf" srcId="{CB67E248-6EB1-4300-B192-C2717F6743B9}" destId="{810F87EC-4C38-4B8C-8C29-A92A3E310114}" srcOrd="0" destOrd="0" presId="urn:microsoft.com/office/officeart/2016/7/layout/VerticalHollowActionList"/>
    <dgm:cxn modelId="{22BC3DFE-3BD5-41B0-A1FD-07B4D544FD60}" type="presParOf" srcId="{CB67E248-6EB1-4300-B192-C2717F6743B9}" destId="{E40E1284-0C6D-4563-A5C9-6060B8727E79}" srcOrd="1" destOrd="0" presId="urn:microsoft.com/office/officeart/2016/7/layout/VerticalHollowActionList"/>
    <dgm:cxn modelId="{1F6D223F-4AA2-479B-9C59-A353F0366E37}" type="presParOf" srcId="{248F3053-66A8-4018-8676-56E3B8090001}" destId="{800268DE-3AD7-42AB-9974-E29D0A83BB9F}" srcOrd="1" destOrd="0" presId="urn:microsoft.com/office/officeart/2016/7/layout/VerticalHollowActionList"/>
    <dgm:cxn modelId="{77B4D4CB-8AEB-4C7C-9892-C543C9391A63}" type="presParOf" srcId="{248F3053-66A8-4018-8676-56E3B8090001}" destId="{32825FE9-CE86-4D60-9ABE-2C9FD557A5E9}" srcOrd="2" destOrd="0" presId="urn:microsoft.com/office/officeart/2016/7/layout/VerticalHollowActionList"/>
    <dgm:cxn modelId="{48B18D0B-3967-4406-A474-6543235062A7}" type="presParOf" srcId="{32825FE9-CE86-4D60-9ABE-2C9FD557A5E9}" destId="{A120ECC1-E7FD-41CF-8062-8AFF6F799332}" srcOrd="0" destOrd="0" presId="urn:microsoft.com/office/officeart/2016/7/layout/VerticalHollowActionList"/>
    <dgm:cxn modelId="{4333F04C-6A13-4AE4-913D-A44430AE75CE}" type="presParOf" srcId="{32825FE9-CE86-4D60-9ABE-2C9FD557A5E9}" destId="{31BA43FD-41DA-4593-814F-B9F4C2755B46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E1284-0C6D-4563-A5C9-6060B8727E79}">
      <dsp:nvSpPr>
        <dsp:cNvPr id="0" name=""/>
        <dsp:cNvSpPr/>
      </dsp:nvSpPr>
      <dsp:spPr>
        <a:xfrm>
          <a:off x="1263253" y="446"/>
          <a:ext cx="5053013" cy="24642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42" tIns="625911" rIns="98042" bIns="625911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 </a:t>
          </a:r>
          <a:r>
            <a:rPr lang="en-US" sz="16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Testing web page using selenium   </a:t>
          </a:r>
        </a:p>
      </dsp:txBody>
      <dsp:txXfrm>
        <a:off x="1263253" y="446"/>
        <a:ext cx="5053013" cy="2464217"/>
      </dsp:txXfrm>
    </dsp:sp>
    <dsp:sp modelId="{810F87EC-4C38-4B8C-8C29-A92A3E310114}">
      <dsp:nvSpPr>
        <dsp:cNvPr id="0" name=""/>
        <dsp:cNvSpPr/>
      </dsp:nvSpPr>
      <dsp:spPr>
        <a:xfrm>
          <a:off x="0" y="446"/>
          <a:ext cx="1263253" cy="246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47" tIns="243410" rIns="66847" bIns="2434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SELENIUM</a:t>
          </a:r>
          <a:endParaRPr lang="en-US" sz="2000" kern="1200" dirty="0"/>
        </a:p>
      </dsp:txBody>
      <dsp:txXfrm>
        <a:off x="0" y="446"/>
        <a:ext cx="1263253" cy="2464217"/>
      </dsp:txXfrm>
    </dsp:sp>
    <dsp:sp modelId="{31BA43FD-41DA-4593-814F-B9F4C2755B46}">
      <dsp:nvSpPr>
        <dsp:cNvPr id="0" name=""/>
        <dsp:cNvSpPr/>
      </dsp:nvSpPr>
      <dsp:spPr>
        <a:xfrm>
          <a:off x="1263253" y="2612516"/>
          <a:ext cx="5053013" cy="2464217"/>
        </a:xfrm>
        <a:prstGeom prst="rect">
          <a:avLst/>
        </a:prstGeom>
        <a:solidFill>
          <a:schemeClr val="accent2">
            <a:hueOff val="-20102349"/>
            <a:satOff val="353"/>
            <a:lumOff val="7254"/>
            <a:alphaOff val="0"/>
          </a:schemeClr>
        </a:solidFill>
        <a:ln w="12700" cap="flat" cmpd="sng" algn="ctr">
          <a:solidFill>
            <a:schemeClr val="accent2">
              <a:hueOff val="-20102349"/>
              <a:satOff val="353"/>
              <a:lumOff val="72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042" tIns="625911" rIns="98042" bIns="625911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Parallel testing organizing code</a:t>
          </a:r>
        </a:p>
      </dsp:txBody>
      <dsp:txXfrm>
        <a:off x="1263253" y="2612516"/>
        <a:ext cx="5053013" cy="2464217"/>
      </dsp:txXfrm>
    </dsp:sp>
    <dsp:sp modelId="{A120ECC1-E7FD-41CF-8062-8AFF6F799332}">
      <dsp:nvSpPr>
        <dsp:cNvPr id="0" name=""/>
        <dsp:cNvSpPr/>
      </dsp:nvSpPr>
      <dsp:spPr>
        <a:xfrm>
          <a:off x="0" y="2612516"/>
          <a:ext cx="1263253" cy="2464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102349"/>
              <a:satOff val="353"/>
              <a:lumOff val="72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47" tIns="243410" rIns="66847" bIns="24341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Neue Haas Grotesk Text Pro"/>
              <a:ea typeface="Calibri"/>
              <a:cs typeface="Calibri"/>
            </a:rPr>
            <a:t>Testing</a:t>
          </a:r>
        </a:p>
      </dsp:txBody>
      <dsp:txXfrm>
        <a:off x="0" y="2612516"/>
        <a:ext cx="1263253" cy="2464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0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5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5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92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42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21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7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5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7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12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5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3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cs-247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91919" cy="3751308"/>
          </a:xfrm>
        </p:spPr>
        <p:txBody>
          <a:bodyPr>
            <a:normAutofit/>
          </a:bodyPr>
          <a:lstStyle/>
          <a:p>
            <a:r>
              <a:rPr lang="en-US" dirty="0"/>
              <a:t>Testing using SELENIUM</a:t>
            </a:r>
            <a:br>
              <a:rPr lang="en-US" dirty="0"/>
            </a:br>
            <a:r>
              <a:rPr lang="en-US" dirty="0"/>
              <a:t>AND </a:t>
            </a:r>
            <a:br>
              <a:rPr lang="en-US" dirty="0"/>
            </a:br>
            <a:r>
              <a:rPr lang="en-US" dirty="0"/>
              <a:t>TESTNG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B68F6-011B-6A6B-C8EC-E9978036D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1" r="26340" b="-5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35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762163" y="2370775"/>
            <a:ext cx="6479629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pic>
        <p:nvPicPr>
          <p:cNvPr id="6" name="Picture 5" descr="Pipette filling tray with sample">
            <a:extLst>
              <a:ext uri="{FF2B5EF4-FFF2-40B4-BE49-F238E27FC236}">
                <a16:creationId xmlns:a16="http://schemas.microsoft.com/office/drawing/2014/main" id="{9F16BE86-09F2-A9AA-B288-5CD7860B8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2" r="39958" b="-3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52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94735-6E81-0E46-DF62-5D390185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4022016"/>
          </a:xfrm>
        </p:spPr>
        <p:txBody>
          <a:bodyPr>
            <a:normAutofit fontScale="90000"/>
          </a:bodyPr>
          <a:lstStyle/>
          <a:p>
            <a:r>
              <a:rPr lang="en-US" dirty="0"/>
              <a:t>Unit: Testing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Nidhi Trivedi</a:t>
            </a:r>
            <a:br>
              <a:rPr lang="en-US" dirty="0"/>
            </a:br>
            <a:r>
              <a:rPr lang="en-US" dirty="0"/>
              <a:t>201332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691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D9A71-38D8-BAED-8911-E3720D82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34" y="998769"/>
            <a:ext cx="3608387" cy="33954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latin typeface="Neue Haas Grotesk Text Pro"/>
                <a:ea typeface="+mj-lt"/>
                <a:cs typeface="Segoe UI"/>
              </a:rPr>
              <a:t>About project:</a:t>
            </a:r>
            <a:br>
              <a:rPr lang="en-US" sz="3700">
                <a:ea typeface="+mj-lt"/>
                <a:cs typeface="Segoe UI"/>
              </a:rPr>
            </a:br>
            <a:br>
              <a:rPr lang="en-US" sz="3700">
                <a:ea typeface="+mj-lt"/>
                <a:cs typeface="+mj-lt"/>
              </a:rPr>
            </a:br>
            <a:r>
              <a:rPr lang="en-US" sz="3700" b="0">
                <a:latin typeface="Segoe UI"/>
                <a:ea typeface="+mj-lt"/>
                <a:cs typeface="Segoe UI"/>
              </a:rPr>
              <a:t>Web page using</a:t>
            </a:r>
          </a:p>
          <a:p>
            <a:pPr>
              <a:lnSpc>
                <a:spcPct val="90000"/>
              </a:lnSpc>
            </a:pPr>
            <a:r>
              <a:rPr lang="en-US" sz="3700" b="0">
                <a:latin typeface="Segoe UI"/>
                <a:ea typeface="+mj-lt"/>
                <a:cs typeface="Segoe UI"/>
              </a:rPr>
              <a:t> HTML/CSS</a:t>
            </a:r>
          </a:p>
          <a:p>
            <a:pPr>
              <a:lnSpc>
                <a:spcPct val="90000"/>
              </a:lnSpc>
            </a:pPr>
            <a:br>
              <a:rPr lang="en-US" sz="3700" b="0">
                <a:ea typeface="+mj-lt"/>
                <a:cs typeface="+mj-lt"/>
              </a:rPr>
            </a:br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DF2F1B-36F9-7EBE-6383-62C44BB70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367272"/>
              </p:ext>
            </p:extLst>
          </p:nvPr>
        </p:nvGraphicFramePr>
        <p:xfrm>
          <a:off x="5224243" y="685667"/>
          <a:ext cx="6316267" cy="507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362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4232F-D0D2-592C-163C-EB9B82AF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Web Pages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61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login form&#10;&#10;Description automatically generated">
            <a:extLst>
              <a:ext uri="{FF2B5EF4-FFF2-40B4-BE49-F238E27FC236}">
                <a16:creationId xmlns:a16="http://schemas.microsoft.com/office/drawing/2014/main" id="{2F1280B1-15E1-3F0F-D527-8909476AD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" r="2" b="2"/>
          <a:stretch/>
        </p:blipFill>
        <p:spPr>
          <a:xfrm>
            <a:off x="6193948" y="398942"/>
            <a:ext cx="4991986" cy="2640244"/>
          </a:xfrm>
          <a:prstGeom prst="rect">
            <a:avLst/>
          </a:prstGeom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1DC6C5-E85C-9151-8FC2-3244DE756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23" r="-3" b="-3"/>
          <a:stretch/>
        </p:blipFill>
        <p:spPr>
          <a:xfrm>
            <a:off x="456536" y="2576564"/>
            <a:ext cx="4737038" cy="305325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E9CF55-A961-BEF2-CE9E-FBBCA9C8D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5" r="3" b="3"/>
          <a:stretch/>
        </p:blipFill>
        <p:spPr>
          <a:xfrm>
            <a:off x="6094401" y="3428211"/>
            <a:ext cx="4934648" cy="31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5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en-US" dirty="0"/>
              <a:t>Selenium</a:t>
            </a: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Automation tool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Cross browser testing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Programming Language support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Open source</a:t>
            </a:r>
          </a:p>
        </p:txBody>
      </p:sp>
      <p:pic>
        <p:nvPicPr>
          <p:cNvPr id="6" name="Picture 5" descr="Electronic circuit board">
            <a:extLst>
              <a:ext uri="{FF2B5EF4-FFF2-40B4-BE49-F238E27FC236}">
                <a16:creationId xmlns:a16="http://schemas.microsoft.com/office/drawing/2014/main" id="{990EA967-FFB4-9779-A07A-F03E2C59C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54" r="8981" b="-3"/>
          <a:stretch/>
        </p:blipFill>
        <p:spPr>
          <a:xfrm>
            <a:off x="20" y="1"/>
            <a:ext cx="4657325" cy="685799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07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EB25E20-90A7-41CF-6C92-C03868DE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334" r="7113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1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E4CAC-9BEC-3441-B5BD-95018E60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TestNG</a:t>
            </a:r>
            <a:endParaRPr lang="en-US" dirty="0"/>
          </a:p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8767A60B-BB1E-F32B-7127-7A7C754A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Arial"/>
                <a:cs typeface="Arial"/>
              </a:rPr>
              <a:t>Testing Framework</a:t>
            </a:r>
          </a:p>
          <a:p>
            <a:r>
              <a:rPr lang="en-US">
                <a:latin typeface="Arial"/>
                <a:cs typeface="Arial"/>
              </a:rPr>
              <a:t>Annotation</a:t>
            </a:r>
          </a:p>
          <a:p>
            <a:r>
              <a:rPr lang="en-US">
                <a:latin typeface="Arial"/>
                <a:cs typeface="Arial"/>
              </a:rPr>
              <a:t>Parallel test execution</a:t>
            </a:r>
          </a:p>
          <a:p>
            <a:r>
              <a:rPr lang="en-US">
                <a:latin typeface="Arial"/>
                <a:cs typeface="Arial"/>
              </a:rPr>
              <a:t>Test suite configuration</a:t>
            </a:r>
          </a:p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C50892-734F-7F3B-8FB8-8DFBDF0F7F38}"/>
              </a:ext>
            </a:extLst>
          </p:cNvPr>
          <p:cNvSpPr txBox="1"/>
          <p:nvPr/>
        </p:nvSpPr>
        <p:spPr>
          <a:xfrm>
            <a:off x="9682980" y="6657945"/>
            <a:ext cx="250902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247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A949-3306-5352-C49C-796AAF7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67479"/>
            <a:ext cx="10563129" cy="899190"/>
          </a:xfrm>
        </p:spPr>
        <p:txBody>
          <a:bodyPr>
            <a:normAutofit/>
          </a:bodyPr>
          <a:lstStyle/>
          <a:p>
            <a:r>
              <a:rPr lang="en-US" dirty="0"/>
              <a:t>Home Page Testing: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F2CC14-01D3-1D22-0567-01A3450C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" y="2119076"/>
            <a:ext cx="5331758" cy="378526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D6A526-ABC1-CC5A-FDA0-932F4061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82" y="2116716"/>
            <a:ext cx="5320552" cy="3767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3F2A2-A701-64C1-D2DC-2ADBB15F01B0}"/>
              </a:ext>
            </a:extLst>
          </p:cNvPr>
          <p:cNvSpPr txBox="1"/>
          <p:nvPr/>
        </p:nvSpPr>
        <p:spPr>
          <a:xfrm>
            <a:off x="306896" y="1262650"/>
            <a:ext cx="11282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TestNG                                                                                              Selenium</a:t>
            </a:r>
          </a:p>
        </p:txBody>
      </p:sp>
    </p:spTree>
    <p:extLst>
      <p:ext uri="{BB962C8B-B14F-4D97-AF65-F5344CB8AC3E}">
        <p14:creationId xmlns:p14="http://schemas.microsoft.com/office/powerpoint/2010/main" val="13109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9887-2DE8-C7B8-C659-F8201F3F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Signup page testing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72C4-29FB-F868-8714-E8E86418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09" y="1711781"/>
            <a:ext cx="11145835" cy="508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TestNG                                                                   Selenium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11E8E4-775C-797D-472F-B4AC98EE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318431"/>
            <a:ext cx="4917141" cy="3498608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BF94E9-9033-4E84-FB62-BAD7C4D74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24" y="2321157"/>
            <a:ext cx="5421404" cy="34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5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0D5D-281E-B7D0-66A9-3C37F374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64920"/>
            <a:ext cx="10988952" cy="1000043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Log in page testing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3A9CB-D182-AD76-B8C4-E5A15EB5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15" y="1185104"/>
            <a:ext cx="11818187" cy="687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TestNG                                                                    Selenium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E23FED-FDD2-3EE4-3A06-BA1084CA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2207340"/>
            <a:ext cx="5477434" cy="38776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52362D-6B03-4CDF-AA16-E5FE5A55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0" y="2089932"/>
            <a:ext cx="5544670" cy="395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2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3"/>
      </a:lt2>
      <a:accent1>
        <a:srgbClr val="D588C2"/>
      </a:accent1>
      <a:accent2>
        <a:srgbClr val="CB6D8E"/>
      </a:accent2>
      <a:accent3>
        <a:srgbClr val="D58D88"/>
      </a:accent3>
      <a:accent4>
        <a:srgbClr val="CA996A"/>
      </a:accent4>
      <a:accent5>
        <a:srgbClr val="ABA66D"/>
      </a:accent5>
      <a:accent6>
        <a:srgbClr val="92AB5C"/>
      </a:accent6>
      <a:hlink>
        <a:srgbClr val="568E63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PunchcardVTI</vt:lpstr>
      <vt:lpstr>Testing using SELENIUM AND  TESTNG</vt:lpstr>
      <vt:lpstr>Unit: Testing    Nidhi Trivedi 201332  </vt:lpstr>
      <vt:lpstr>About project:  Web page using  HTML/CSS  </vt:lpstr>
      <vt:lpstr>Web Pages</vt:lpstr>
      <vt:lpstr>Selenium</vt:lpstr>
      <vt:lpstr>TestNG </vt:lpstr>
      <vt:lpstr>Home Page Testing:</vt:lpstr>
      <vt:lpstr>Signup page testing </vt:lpstr>
      <vt:lpstr>Log in page testing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214</cp:revision>
  <dcterms:created xsi:type="dcterms:W3CDTF">2023-10-04T07:26:49Z</dcterms:created>
  <dcterms:modified xsi:type="dcterms:W3CDTF">2023-10-04T08:19:51Z</dcterms:modified>
</cp:coreProperties>
</file>